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"/><Relationship Id="rId3" Type="http://schemas.openxmlformats.org/officeDocument/2006/relationships/image" Target="../media/image21.tif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png"/><Relationship Id="rId3" Type="http://schemas.openxmlformats.org/officeDocument/2006/relationships/hyperlink" Target="http://ichigojam.net/IchigoJam.html" TargetMode="Externa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0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Relationship Id="rId4" Type="http://schemas.openxmlformats.org/officeDocument/2006/relationships/image" Target="../media/image7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2.tif"/><Relationship Id="rId4" Type="http://schemas.openxmlformats.org/officeDocument/2006/relationships/image" Target="../media/image10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26.tif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9.tif"/><Relationship Id="rId3" Type="http://schemas.openxmlformats.org/officeDocument/2006/relationships/hyperlink" Target="https://yrm006.wordpress.com/" TargetMode="Externa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30.tif"/><Relationship Id="rId5" Type="http://schemas.openxmlformats.org/officeDocument/2006/relationships/image" Target="../media/image86.png"/><Relationship Id="rId6" Type="http://schemas.openxmlformats.org/officeDocument/2006/relationships/image" Target="../media/image31.tif"/><Relationship Id="rId7" Type="http://schemas.openxmlformats.org/officeDocument/2006/relationships/image" Target="../media/image3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2.tif"/><Relationship Id="rId4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5.tif"/><Relationship Id="rId4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5.tif"/><Relationship Id="rId4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Relationship Id="rId10" Type="http://schemas.openxmlformats.org/officeDocument/2006/relationships/image" Target="../media/image8.tif"/><Relationship Id="rId11" Type="http://schemas.openxmlformats.org/officeDocument/2006/relationships/image" Target="../media/image9.tif"/><Relationship Id="rId12" Type="http://schemas.openxmlformats.org/officeDocument/2006/relationships/image" Target="../media/image10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Relationship Id="rId3" Type="http://schemas.openxmlformats.org/officeDocument/2006/relationships/image" Target="../media/image10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Relationship Id="rId3" Type="http://schemas.openxmlformats.org/officeDocument/2006/relationships/image" Target="../media/image10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8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5.tif"/><Relationship Id="rId4" Type="http://schemas.openxmlformats.org/officeDocument/2006/relationships/image" Target="../media/image24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2.tif"/><Relationship Id="rId4" Type="http://schemas.openxmlformats.org/officeDocument/2006/relationships/image" Target="../media/image25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2.tif"/><Relationship Id="rId4" Type="http://schemas.openxmlformats.org/officeDocument/2006/relationships/image" Target="../media/image26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27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2.tif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5.tif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2.tif"/><Relationship Id="rId4" Type="http://schemas.openxmlformats.org/officeDocument/2006/relationships/image" Target="../media/image3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5.tif"/><Relationship Id="rId4" Type="http://schemas.openxmlformats.org/officeDocument/2006/relationships/image" Target="../media/image37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38.png"/><Relationship Id="rId4" Type="http://schemas.openxmlformats.org/officeDocument/2006/relationships/image" Target="../media/image5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3" Type="http://schemas.openxmlformats.org/officeDocument/2006/relationships/image" Target="../media/image14.png"/><Relationship Id="rId4" Type="http://schemas.openxmlformats.org/officeDocument/2006/relationships/image" Target="../media/image4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14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4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14.png"/><Relationship Id="rId8" Type="http://schemas.openxmlformats.org/officeDocument/2006/relationships/image" Target="../media/image48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14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8409" b="10363"/>
          <a:stretch>
            <a:fillRect/>
          </a:stretch>
        </p:blipFill>
        <p:spPr>
          <a:xfrm>
            <a:off x="-80752" y="4828456"/>
            <a:ext cx="6577163" cy="386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-8467" y="-553707"/>
            <a:ext cx="13021735" cy="538665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6" name="Rectangle"/>
          <p:cNvSpPr/>
          <p:nvPr/>
        </p:nvSpPr>
        <p:spPr>
          <a:xfrm>
            <a:off x="-8467" y="8693179"/>
            <a:ext cx="13021734" cy="1609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7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</a:t>
            </a:r>
          </a:p>
          <a:p>
            <a:pPr>
              <a:defRPr sz="35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（for USキーボード）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0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8238" y="4651180"/>
            <a:ext cx="6249895" cy="3980587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IchigoIgai"/>
          <p:cNvSpPr txBox="1"/>
          <p:nvPr/>
        </p:nvSpPr>
        <p:spPr>
          <a:xfrm>
            <a:off x="856667" y="6472767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295" name="ディスプレイ…"/>
          <p:cNvSpPr txBox="1"/>
          <p:nvPr/>
        </p:nvSpPr>
        <p:spPr>
          <a:xfrm>
            <a:off x="1086996" y="770467"/>
            <a:ext cx="10045630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 -モバイルバッテリー</a:t>
            </a:r>
          </a:p>
        </p:txBody>
      </p:sp>
      <p:sp>
        <p:nvSpPr>
          <p:cNvPr id="296" name="2  3"/>
          <p:cNvSpPr txBox="1"/>
          <p:nvPr/>
        </p:nvSpPr>
        <p:spPr>
          <a:xfrm>
            <a:off x="7513196" y="4034367"/>
            <a:ext cx="30936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 2  3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103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10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08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105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6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7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111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11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16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13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4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5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119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12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24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21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2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3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CLT:CLS:X=15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?TICK():END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127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12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133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6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140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13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147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148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151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160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154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5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6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7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8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9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66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161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2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3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4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5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67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168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169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170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171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172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173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174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179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180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974" y="4420821"/>
            <a:ext cx="11795948" cy="876797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ディスプレイとモバイルバッテリー…"/>
          <p:cNvSpPr txBox="1"/>
          <p:nvPr/>
        </p:nvSpPr>
        <p:spPr>
          <a:xfrm>
            <a:off x="1163637" y="1229784"/>
            <a:ext cx="10677526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ディスプレイとモバイルバッテリー</a:t>
            </a:r>
          </a:p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（赤いアダプターと丸いプラグ）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195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196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 ()</a:t>
            </a:r>
          </a:p>
        </p:txBody>
      </p:sp>
      <p:sp>
        <p:nvSpPr>
          <p:cNvPr id="1201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204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205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206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207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208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209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210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211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212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213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214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215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216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217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218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219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220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221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222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223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224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225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226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227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228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229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230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231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232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233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234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235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236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243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248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253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ノートPCがもらえる！？"/>
          <p:cNvSpPr txBox="1"/>
          <p:nvPr/>
        </p:nvSpPr>
        <p:spPr>
          <a:xfrm>
            <a:off x="7834154" y="3352679"/>
            <a:ext cx="44535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261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2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2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373" y="-107087"/>
            <a:ext cx="6249894" cy="3980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0278" y="5595687"/>
            <a:ext cx="2486084" cy="3879293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IchigoIgai"/>
          <p:cNvSpPr txBox="1"/>
          <p:nvPr/>
        </p:nvSpPr>
        <p:spPr>
          <a:xfrm>
            <a:off x="1086802" y="1714500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304" name="IchigoDake"/>
          <p:cNvSpPr txBox="1"/>
          <p:nvPr/>
        </p:nvSpPr>
        <p:spPr>
          <a:xfrm>
            <a:off x="937260" y="69977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305" name="Arrow"/>
          <p:cNvSpPr/>
          <p:nvPr/>
        </p:nvSpPr>
        <p:spPr>
          <a:xfrm>
            <a:off x="10608733" y="3769138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6" name="スイッチ…"/>
          <p:cNvSpPr txBox="1"/>
          <p:nvPr/>
        </p:nvSpPr>
        <p:spPr>
          <a:xfrm>
            <a:off x="10040883" y="4923366"/>
            <a:ext cx="223342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スイッチ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271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272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Apple I (1976)…"/>
          <p:cNvSpPr txBox="1"/>
          <p:nvPr/>
        </p:nvSpPr>
        <p:spPr>
          <a:xfrm>
            <a:off x="7637611" y="829733"/>
            <a:ext cx="4460578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275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276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2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284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287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ネットで時空を越えた学び合い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ネットで時空を越えた学び合い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1294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1295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5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297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8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9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0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1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302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1303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304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高度IT人材</a:t>
              </a:r>
            </a:p>
          </p:txBody>
        </p:sp>
      </p:grpSp>
      <p:sp>
        <p:nvSpPr>
          <p:cNvPr id="1306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307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1308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1309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1310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313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3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株式会社 B Inc. 代表取締役社長 福野泰介…"/>
          <p:cNvSpPr txBox="1"/>
          <p:nvPr/>
        </p:nvSpPr>
        <p:spPr>
          <a:xfrm>
            <a:off x="4355035" y="8512509"/>
            <a:ext cx="538235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B Inc.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316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318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31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373" y="-107087"/>
            <a:ext cx="6249894" cy="3980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0278" y="3614487"/>
            <a:ext cx="2486084" cy="3879293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IchigoIgai"/>
          <p:cNvSpPr txBox="1"/>
          <p:nvPr/>
        </p:nvSpPr>
        <p:spPr>
          <a:xfrm>
            <a:off x="1086802" y="1714500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311" name="IchigoDake"/>
          <p:cNvSpPr txBox="1"/>
          <p:nvPr/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312" name="Arrow"/>
          <p:cNvSpPr/>
          <p:nvPr/>
        </p:nvSpPr>
        <p:spPr>
          <a:xfrm rot="16200000">
            <a:off x="10638366" y="5005272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3" name="さす"/>
          <p:cNvSpPr txBox="1"/>
          <p:nvPr/>
        </p:nvSpPr>
        <p:spPr>
          <a:xfrm>
            <a:off x="10672878" y="628226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0278" y="2564621"/>
            <a:ext cx="2486084" cy="3879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8373" y="-107087"/>
            <a:ext cx="6249894" cy="3980587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IchigoIgai"/>
          <p:cNvSpPr txBox="1"/>
          <p:nvPr/>
        </p:nvSpPr>
        <p:spPr>
          <a:xfrm>
            <a:off x="1086802" y="1714500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318" name="IchigoDake"/>
          <p:cNvSpPr txBox="1"/>
          <p:nvPr/>
        </p:nvSpPr>
        <p:spPr>
          <a:xfrm>
            <a:off x="937260" y="45085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319" name="Arrow"/>
          <p:cNvSpPr/>
          <p:nvPr/>
        </p:nvSpPr>
        <p:spPr>
          <a:xfrm rot="16200000">
            <a:off x="10638366" y="3958902"/>
            <a:ext cx="1097725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0" name="さす"/>
          <p:cNvSpPr txBox="1"/>
          <p:nvPr/>
        </p:nvSpPr>
        <p:spPr>
          <a:xfrm>
            <a:off x="10672878" y="5235897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0278" y="2564621"/>
            <a:ext cx="2486084" cy="3879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8373" y="-107087"/>
            <a:ext cx="6249894" cy="398058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IchigoIgai"/>
          <p:cNvSpPr txBox="1"/>
          <p:nvPr/>
        </p:nvSpPr>
        <p:spPr>
          <a:xfrm>
            <a:off x="1086802" y="1714500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325" name="IchigoDake"/>
          <p:cNvSpPr txBox="1"/>
          <p:nvPr/>
        </p:nvSpPr>
        <p:spPr>
          <a:xfrm>
            <a:off x="937260" y="45085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326" name="Arrow"/>
          <p:cNvSpPr/>
          <p:nvPr/>
        </p:nvSpPr>
        <p:spPr>
          <a:xfrm rot="10800000">
            <a:off x="10608733" y="3769138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7" name="スイッチ…"/>
          <p:cNvSpPr txBox="1"/>
          <p:nvPr/>
        </p:nvSpPr>
        <p:spPr>
          <a:xfrm>
            <a:off x="10244083" y="5024966"/>
            <a:ext cx="223342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スイッチ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8778" y="-10167"/>
            <a:ext cx="13442356" cy="778995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ディスプレイを見やすいようにかたむけよう"/>
          <p:cNvSpPr txBox="1"/>
          <p:nvPr/>
        </p:nvSpPr>
        <p:spPr>
          <a:xfrm>
            <a:off x="730249" y="8313208"/>
            <a:ext cx="1154430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ディスプレイを見やすいようにかたむけよう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33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34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37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8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45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4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4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46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福野泰介 / ふくのたいすけ…"/>
          <p:cNvSpPr txBox="1"/>
          <p:nvPr/>
        </p:nvSpPr>
        <p:spPr>
          <a:xfrm>
            <a:off x="2940492" y="1450686"/>
            <a:ext cx="565160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9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4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5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2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8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59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60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1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2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63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64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68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6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69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7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8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8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4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0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91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9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93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94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95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96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97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398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399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03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0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0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1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13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4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5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6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0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2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3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24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25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29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2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0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33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37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3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4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1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2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4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3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54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5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3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6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7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70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1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472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473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74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475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9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80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81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484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5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486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:</a:t>
            </a:r>
            <a:br/>
          </a:p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;</a:t>
            </a:r>
          </a:p>
        </p:txBody>
      </p:sp>
      <p:sp>
        <p:nvSpPr>
          <p:cNvPr id="487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488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1" name="Circle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2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493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96" name="けしたいときはバックスペース…"/>
          <p:cNvSpPr txBox="1"/>
          <p:nvPr/>
        </p:nvSpPr>
        <p:spPr>
          <a:xfrm>
            <a:off x="869314" y="7721600"/>
            <a:ext cx="1126617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97" name="Rectangle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9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06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0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7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08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1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2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13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14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15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16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7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3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24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25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26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7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8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30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33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5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6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9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42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43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52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54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6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60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5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62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6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4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5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70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71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74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84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8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5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86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92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8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3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94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5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9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8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99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00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01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02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3" name="Shift+;"/>
          <p:cNvSpPr txBox="1"/>
          <p:nvPr/>
        </p:nvSpPr>
        <p:spPr>
          <a:xfrm>
            <a:off x="2703238" y="4864327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04" name="Shift+;"/>
          <p:cNvSpPr txBox="1"/>
          <p:nvPr/>
        </p:nvSpPr>
        <p:spPr>
          <a:xfrm>
            <a:off x="7893305" y="4864327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607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08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12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09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0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1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3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19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20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29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2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3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6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37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38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39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2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3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44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45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6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47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52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5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8022" y="57709"/>
            <a:ext cx="4495489" cy="701477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これがコンピューター！…"/>
          <p:cNvSpPr txBox="1"/>
          <p:nvPr>
            <p:ph type="title"/>
          </p:nvPr>
        </p:nvSpPr>
        <p:spPr>
          <a:xfrm>
            <a:off x="2264172" y="73239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5" name="Arrow"/>
          <p:cNvSpPr/>
          <p:nvPr/>
        </p:nvSpPr>
        <p:spPr>
          <a:xfrm rot="16200000">
            <a:off x="5308897" y="5507377"/>
            <a:ext cx="207373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6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7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81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682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8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89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8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0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09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10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14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15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19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1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30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3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3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0278" y="2564621"/>
            <a:ext cx="2486084" cy="3879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8373" y="-107087"/>
            <a:ext cx="6249894" cy="3980587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IchigoIgai"/>
          <p:cNvSpPr txBox="1"/>
          <p:nvPr/>
        </p:nvSpPr>
        <p:spPr>
          <a:xfrm>
            <a:off x="1086802" y="1714500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742" name="IchigoDake"/>
          <p:cNvSpPr txBox="1"/>
          <p:nvPr/>
        </p:nvSpPr>
        <p:spPr>
          <a:xfrm>
            <a:off x="937260" y="45085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743" name="Arrow"/>
          <p:cNvSpPr/>
          <p:nvPr/>
        </p:nvSpPr>
        <p:spPr>
          <a:xfrm>
            <a:off x="10608733" y="3769138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4" name="スイッチ…"/>
          <p:cNvSpPr txBox="1"/>
          <p:nvPr/>
        </p:nvSpPr>
        <p:spPr>
          <a:xfrm>
            <a:off x="10244083" y="5024966"/>
            <a:ext cx="223342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スイッチ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373" y="-107087"/>
            <a:ext cx="6249894" cy="3980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0278" y="3614487"/>
            <a:ext cx="2486084" cy="3879293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IchigoIgai"/>
          <p:cNvSpPr txBox="1"/>
          <p:nvPr/>
        </p:nvSpPr>
        <p:spPr>
          <a:xfrm>
            <a:off x="1086802" y="1714500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749" name="IchigoDake"/>
          <p:cNvSpPr txBox="1"/>
          <p:nvPr/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750" name="Arrow"/>
          <p:cNvSpPr/>
          <p:nvPr/>
        </p:nvSpPr>
        <p:spPr>
          <a:xfrm rot="5400000">
            <a:off x="10638366" y="5005272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1" name="ぬく"/>
          <p:cNvSpPr txBox="1"/>
          <p:nvPr/>
        </p:nvSpPr>
        <p:spPr>
          <a:xfrm>
            <a:off x="10672878" y="628226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373" y="-107087"/>
            <a:ext cx="6249894" cy="3980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0278" y="5595687"/>
            <a:ext cx="2486084" cy="3879293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IchigoIgai"/>
          <p:cNvSpPr txBox="1"/>
          <p:nvPr/>
        </p:nvSpPr>
        <p:spPr>
          <a:xfrm>
            <a:off x="1086802" y="1714500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756" name="IchigoDake"/>
          <p:cNvSpPr txBox="1"/>
          <p:nvPr/>
        </p:nvSpPr>
        <p:spPr>
          <a:xfrm>
            <a:off x="937260" y="69977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757" name="Arrow"/>
          <p:cNvSpPr/>
          <p:nvPr/>
        </p:nvSpPr>
        <p:spPr>
          <a:xfrm rot="10800000">
            <a:off x="10608733" y="3769138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8" name="スイッチ…"/>
          <p:cNvSpPr txBox="1"/>
          <p:nvPr/>
        </p:nvSpPr>
        <p:spPr>
          <a:xfrm>
            <a:off x="10040883" y="4923366"/>
            <a:ext cx="223342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スイッチ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148" y="584836"/>
            <a:ext cx="4221481" cy="6587210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IchigoDake"/>
          <p:cNvSpPr txBox="1"/>
          <p:nvPr/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762" name="ボタンをおしっぱなし"/>
          <p:cNvSpPr txBox="1"/>
          <p:nvPr/>
        </p:nvSpPr>
        <p:spPr>
          <a:xfrm>
            <a:off x="5796938" y="8170333"/>
            <a:ext cx="646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ボタンをおしっぱなし</a:t>
            </a:r>
          </a:p>
        </p:txBody>
      </p:sp>
      <p:sp>
        <p:nvSpPr>
          <p:cNvPr id="763" name="Arrow"/>
          <p:cNvSpPr/>
          <p:nvPr/>
        </p:nvSpPr>
        <p:spPr>
          <a:xfrm rot="16200000">
            <a:off x="8326966" y="6321838"/>
            <a:ext cx="1395546" cy="139554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373" y="-107087"/>
            <a:ext cx="6249894" cy="3980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0278" y="3614487"/>
            <a:ext cx="2486084" cy="3879293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IchigoIgai"/>
          <p:cNvSpPr txBox="1"/>
          <p:nvPr/>
        </p:nvSpPr>
        <p:spPr>
          <a:xfrm>
            <a:off x="1086802" y="1714500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768" name="IchigoDake"/>
          <p:cNvSpPr txBox="1"/>
          <p:nvPr/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769" name="Arrow"/>
          <p:cNvSpPr/>
          <p:nvPr/>
        </p:nvSpPr>
        <p:spPr>
          <a:xfrm rot="16200000">
            <a:off x="10638366" y="5005272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0" name="さす"/>
          <p:cNvSpPr txBox="1"/>
          <p:nvPr/>
        </p:nvSpPr>
        <p:spPr>
          <a:xfrm>
            <a:off x="10672878" y="628226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771" name="ボタンをおしながら"/>
          <p:cNvSpPr txBox="1"/>
          <p:nvPr/>
        </p:nvSpPr>
        <p:spPr>
          <a:xfrm>
            <a:off x="6593416" y="8678333"/>
            <a:ext cx="582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</a:t>
            </a:r>
          </a:p>
        </p:txBody>
      </p:sp>
      <p:sp>
        <p:nvSpPr>
          <p:cNvPr id="772" name="Arrow"/>
          <p:cNvSpPr/>
          <p:nvPr/>
        </p:nvSpPr>
        <p:spPr>
          <a:xfrm rot="16200000">
            <a:off x="8953500" y="7016105"/>
            <a:ext cx="1395545" cy="139554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4945" y="2547687"/>
            <a:ext cx="2486084" cy="3879293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Arrow"/>
          <p:cNvSpPr/>
          <p:nvPr/>
        </p:nvSpPr>
        <p:spPr>
          <a:xfrm rot="16200000">
            <a:off x="10723033" y="3938472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6" name="さす"/>
          <p:cNvSpPr txBox="1"/>
          <p:nvPr/>
        </p:nvSpPr>
        <p:spPr>
          <a:xfrm>
            <a:off x="10757545" y="521546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777" name="ボタンをおしながら"/>
          <p:cNvSpPr txBox="1"/>
          <p:nvPr/>
        </p:nvSpPr>
        <p:spPr>
          <a:xfrm>
            <a:off x="6678083" y="7611533"/>
            <a:ext cx="582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</a:t>
            </a:r>
          </a:p>
        </p:txBody>
      </p:sp>
      <p:sp>
        <p:nvSpPr>
          <p:cNvPr id="778" name="Arrow"/>
          <p:cNvSpPr/>
          <p:nvPr/>
        </p:nvSpPr>
        <p:spPr>
          <a:xfrm rot="16200000">
            <a:off x="9038166" y="5949305"/>
            <a:ext cx="1395546" cy="139554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7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28373" y="-107087"/>
            <a:ext cx="6249894" cy="3980587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IchigoIgai"/>
          <p:cNvSpPr txBox="1"/>
          <p:nvPr/>
        </p:nvSpPr>
        <p:spPr>
          <a:xfrm>
            <a:off x="1086802" y="1714500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781" name="IchigoDake"/>
          <p:cNvSpPr txBox="1"/>
          <p:nvPr/>
        </p:nvSpPr>
        <p:spPr>
          <a:xfrm>
            <a:off x="937260" y="45085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Rectangle"/>
          <p:cNvSpPr/>
          <p:nvPr/>
        </p:nvSpPr>
        <p:spPr>
          <a:xfrm>
            <a:off x="8337970" y="4677965"/>
            <a:ext cx="544036" cy="666670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4" name="Square"/>
          <p:cNvSpPr/>
          <p:nvPr/>
        </p:nvSpPr>
        <p:spPr>
          <a:xfrm>
            <a:off x="8143237" y="4051300"/>
            <a:ext cx="933502" cy="9335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6184" y="5437734"/>
            <a:ext cx="5947609" cy="3788061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Connection Line"/>
          <p:cNvSpPr/>
          <p:nvPr/>
        </p:nvSpPr>
        <p:spPr>
          <a:xfrm>
            <a:off x="5483372" y="2032385"/>
            <a:ext cx="1809774" cy="200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1" h="21600" fill="norm" stroke="1" extrusionOk="0">
                <a:moveTo>
                  <a:pt x="19539" y="21600"/>
                </a:moveTo>
                <a:cubicBezTo>
                  <a:pt x="21600" y="13549"/>
                  <a:pt x="15087" y="634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8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6092"/>
          <a:stretch>
            <a:fillRect/>
          </a:stretch>
        </p:blipFill>
        <p:spPr>
          <a:xfrm>
            <a:off x="1945216" y="90222"/>
            <a:ext cx="3805243" cy="26302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0" name="Group"/>
          <p:cNvGrpSpPr/>
          <p:nvPr/>
        </p:nvGrpSpPr>
        <p:grpSpPr>
          <a:xfrm rot="5400000">
            <a:off x="6483472" y="4351534"/>
            <a:ext cx="1333233" cy="690548"/>
            <a:chOff x="0" y="0"/>
            <a:chExt cx="1333232" cy="690547"/>
          </a:xfrm>
        </p:grpSpPr>
        <p:sp>
          <p:nvSpPr>
            <p:cNvPr id="788" name="Rectangle"/>
            <p:cNvSpPr/>
            <p:nvPr/>
          </p:nvSpPr>
          <p:spPr>
            <a:xfrm rot="5400000">
              <a:off x="831739" y="71166"/>
              <a:ext cx="454772" cy="548215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9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04" name="Connection Line"/>
          <p:cNvSpPr/>
          <p:nvPr/>
        </p:nvSpPr>
        <p:spPr>
          <a:xfrm>
            <a:off x="8585118" y="1567817"/>
            <a:ext cx="2137432" cy="2483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fill="norm" stroke="1" extrusionOk="0">
                <a:moveTo>
                  <a:pt x="0" y="21600"/>
                </a:moveTo>
                <a:cubicBezTo>
                  <a:pt x="-19" y="9414"/>
                  <a:pt x="7175" y="2214"/>
                  <a:pt x="215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8549"/>
          <a:stretch>
            <a:fillRect/>
          </a:stretch>
        </p:blipFill>
        <p:spPr>
          <a:xfrm>
            <a:off x="8130914" y="182562"/>
            <a:ext cx="4851401" cy="2682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5" name="Group"/>
          <p:cNvGrpSpPr/>
          <p:nvPr/>
        </p:nvGrpSpPr>
        <p:grpSpPr>
          <a:xfrm>
            <a:off x="6581995" y="3756181"/>
            <a:ext cx="1136187" cy="1136188"/>
            <a:chOff x="0" y="0"/>
            <a:chExt cx="1136186" cy="1136186"/>
          </a:xfrm>
        </p:grpSpPr>
        <p:sp>
          <p:nvSpPr>
            <p:cNvPr id="793" name="Line"/>
            <p:cNvSpPr/>
            <p:nvPr/>
          </p:nvSpPr>
          <p:spPr>
            <a:xfrm flipV="1">
              <a:off x="-1" y="-1"/>
              <a:ext cx="1136188" cy="1136188"/>
            </a:xfrm>
            <a:prstGeom prst="lin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4" name="Line"/>
            <p:cNvSpPr/>
            <p:nvPr/>
          </p:nvSpPr>
          <p:spPr>
            <a:xfrm flipH="1" flipV="1">
              <a:off x="-1" y="-1"/>
              <a:ext cx="1136188" cy="1136188"/>
            </a:xfrm>
            <a:prstGeom prst="lin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798" name="Group"/>
          <p:cNvGrpSpPr/>
          <p:nvPr/>
        </p:nvGrpSpPr>
        <p:grpSpPr>
          <a:xfrm>
            <a:off x="8041895" y="3717061"/>
            <a:ext cx="1136188" cy="1136187"/>
            <a:chOff x="0" y="0"/>
            <a:chExt cx="1136186" cy="1136186"/>
          </a:xfrm>
        </p:grpSpPr>
        <p:sp>
          <p:nvSpPr>
            <p:cNvPr id="796" name="Line"/>
            <p:cNvSpPr/>
            <p:nvPr/>
          </p:nvSpPr>
          <p:spPr>
            <a:xfrm flipV="1">
              <a:off x="-1" y="-1"/>
              <a:ext cx="1136188" cy="1136188"/>
            </a:xfrm>
            <a:prstGeom prst="lin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7" name="Line"/>
            <p:cNvSpPr/>
            <p:nvPr/>
          </p:nvSpPr>
          <p:spPr>
            <a:xfrm flipH="1" flipV="1">
              <a:off x="-1" y="-1"/>
              <a:ext cx="1136188" cy="1136188"/>
            </a:xfrm>
            <a:prstGeom prst="lin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99" name="ディスプレイ…"/>
          <p:cNvSpPr txBox="1"/>
          <p:nvPr/>
        </p:nvSpPr>
        <p:spPr>
          <a:xfrm>
            <a:off x="333092" y="3690500"/>
            <a:ext cx="51943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キーボードが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なくてもうごくよ</a:t>
            </a:r>
          </a:p>
        </p:txBody>
      </p:sp>
      <p:sp>
        <p:nvSpPr>
          <p:cNvPr id="800" name="Rectangle"/>
          <p:cNvSpPr/>
          <p:nvPr/>
        </p:nvSpPr>
        <p:spPr>
          <a:xfrm>
            <a:off x="9476395" y="5736901"/>
            <a:ext cx="690548" cy="5588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5" name="Connection Line"/>
          <p:cNvSpPr/>
          <p:nvPr/>
        </p:nvSpPr>
        <p:spPr>
          <a:xfrm>
            <a:off x="9757739" y="4355820"/>
            <a:ext cx="3748084" cy="1381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fill="norm" stroke="1" extrusionOk="0">
                <a:moveTo>
                  <a:pt x="0" y="21600"/>
                </a:moveTo>
                <a:cubicBezTo>
                  <a:pt x="-12" y="10830"/>
                  <a:pt x="7184" y="3630"/>
                  <a:pt x="21588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2" name="でんげんは…"/>
          <p:cNvSpPr txBox="1"/>
          <p:nvPr/>
        </p:nvSpPr>
        <p:spPr>
          <a:xfrm>
            <a:off x="10413799" y="4924672"/>
            <a:ext cx="269062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1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16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12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13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14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15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18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19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22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3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84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828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838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34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5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6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7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373" y="-107087"/>
            <a:ext cx="6249894" cy="3980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0278" y="5595687"/>
            <a:ext cx="2486084" cy="3879293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IchigoIgai"/>
          <p:cNvSpPr txBox="1"/>
          <p:nvPr/>
        </p:nvSpPr>
        <p:spPr>
          <a:xfrm>
            <a:off x="1086802" y="1714500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843" name="IchigoDake"/>
          <p:cNvSpPr txBox="1"/>
          <p:nvPr/>
        </p:nvSpPr>
        <p:spPr>
          <a:xfrm>
            <a:off x="937260" y="69977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844" name="Arrow"/>
          <p:cNvSpPr/>
          <p:nvPr/>
        </p:nvSpPr>
        <p:spPr>
          <a:xfrm>
            <a:off x="10608733" y="3769138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5" name="スイッチ…"/>
          <p:cNvSpPr txBox="1"/>
          <p:nvPr/>
        </p:nvSpPr>
        <p:spPr>
          <a:xfrm>
            <a:off x="10040883" y="4923366"/>
            <a:ext cx="223342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スイッチ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0278" y="2564621"/>
            <a:ext cx="2486084" cy="3879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8373" y="-107087"/>
            <a:ext cx="6249894" cy="3980587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IchigoIgai"/>
          <p:cNvSpPr txBox="1"/>
          <p:nvPr/>
        </p:nvSpPr>
        <p:spPr>
          <a:xfrm>
            <a:off x="1086802" y="1714500"/>
            <a:ext cx="392239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IchigoIgai</a:t>
            </a:r>
          </a:p>
        </p:txBody>
      </p:sp>
      <p:sp>
        <p:nvSpPr>
          <p:cNvPr id="850" name="IchigoDake"/>
          <p:cNvSpPr txBox="1"/>
          <p:nvPr/>
        </p:nvSpPr>
        <p:spPr>
          <a:xfrm>
            <a:off x="937260" y="45085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851" name="Arrow"/>
          <p:cNvSpPr/>
          <p:nvPr/>
        </p:nvSpPr>
        <p:spPr>
          <a:xfrm rot="10800000">
            <a:off x="10608733" y="3769138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2" name="スイッチ…"/>
          <p:cNvSpPr txBox="1"/>
          <p:nvPr/>
        </p:nvSpPr>
        <p:spPr>
          <a:xfrm>
            <a:off x="10244083" y="5024966"/>
            <a:ext cx="223342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スイッチ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8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857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85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864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6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86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7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8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880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8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885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8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0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88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89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9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8755" y="3859242"/>
            <a:ext cx="2486084" cy="3879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066" y="3199876"/>
            <a:ext cx="7485292" cy="5198023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スクールセット"/>
          <p:cNvSpPr txBox="1"/>
          <p:nvPr/>
        </p:nvSpPr>
        <p:spPr>
          <a:xfrm>
            <a:off x="2017183" y="1905000"/>
            <a:ext cx="3314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スクールセット</a:t>
            </a:r>
          </a:p>
        </p:txBody>
      </p:sp>
      <p:sp>
        <p:nvSpPr>
          <p:cNvPr id="289" name="IchigoDake"/>
          <p:cNvSpPr txBox="1"/>
          <p:nvPr/>
        </p:nvSpPr>
        <p:spPr>
          <a:xfrm>
            <a:off x="9226062" y="1905000"/>
            <a:ext cx="307147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901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905" name="Group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90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06" name="Arrow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Circle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9" name="Circle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0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911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912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913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14" name="Arrow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5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916" name="Circle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9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921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4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927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928" name="Arrow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9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933" name="Group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93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3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5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6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940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</p:txBody>
      </p:sp>
      <p:sp>
        <p:nvSpPr>
          <p:cNvPr id="943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5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7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8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944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945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946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95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5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957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958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959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60" name="Arrow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1" name="Arrow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2" name="Arrow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3" name="Arrow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4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65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966" name="Arrow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70" name="Group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96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71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974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75" name="Arrow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6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980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981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82" name="Arrow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3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984" name="Arrow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5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86" name="Arrow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7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988" name="Arrow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9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90" name="Arrow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1" name="Arrow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95" name="Group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992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3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4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96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999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002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0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0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01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974" y="610821"/>
            <a:ext cx="11795948" cy="8767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022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0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36 X=X-BTN(28)+BTN(29)"/>
          <p:cNvSpPr txBox="1"/>
          <p:nvPr/>
        </p:nvSpPr>
        <p:spPr>
          <a:xfrm>
            <a:off x="1429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028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02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030" name="(Shift+=)…"/>
          <p:cNvSpPr txBox="1"/>
          <p:nvPr/>
        </p:nvSpPr>
        <p:spPr>
          <a:xfrm>
            <a:off x="72943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031" name="Arrow"/>
          <p:cNvSpPr/>
          <p:nvPr/>
        </p:nvSpPr>
        <p:spPr>
          <a:xfrm rot="16200000">
            <a:off x="81015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2" name="かっこ…"/>
          <p:cNvSpPr txBox="1"/>
          <p:nvPr/>
        </p:nvSpPr>
        <p:spPr>
          <a:xfrm>
            <a:off x="47416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33" name="Arrow"/>
          <p:cNvSpPr/>
          <p:nvPr/>
        </p:nvSpPr>
        <p:spPr>
          <a:xfrm flipH="1" rot="16200000">
            <a:off x="58874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4" name="かっこ…"/>
          <p:cNvSpPr txBox="1"/>
          <p:nvPr/>
        </p:nvSpPr>
        <p:spPr>
          <a:xfrm>
            <a:off x="72943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35" name="Arrow"/>
          <p:cNvSpPr/>
          <p:nvPr/>
        </p:nvSpPr>
        <p:spPr>
          <a:xfrm flipH="1" rot="16200000">
            <a:off x="75127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038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03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040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41" name="Arrow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2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43" name="Arrow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0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0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052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053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054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055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6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057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0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0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066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067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8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9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0" name="じぶんキャラのいちに、なにかあれば、おわる（END）"/>
          <p:cNvSpPr txBox="1"/>
          <p:nvPr/>
        </p:nvSpPr>
        <p:spPr>
          <a:xfrm>
            <a:off x="874049" y="6183676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071" name="さいしょだけ（セットアップ）"/>
          <p:cNvSpPr txBox="1"/>
          <p:nvPr/>
        </p:nvSpPr>
        <p:spPr>
          <a:xfrm>
            <a:off x="6957349" y="1664923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072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3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4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5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6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077" name="ループ"/>
          <p:cNvSpPr txBox="1"/>
          <p:nvPr/>
        </p:nvSpPr>
        <p:spPr>
          <a:xfrm>
            <a:off x="11554749" y="543014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0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1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2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083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4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5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086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7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8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9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090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91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92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093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94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95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096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7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8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9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00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